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9" r:id="rId10"/>
    <p:sldId id="279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/>
              <a:t>Я и моя семья.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5105400"/>
            <a:ext cx="3857620" cy="1752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Приготовила ученица 1 класса</a:t>
            </a:r>
          </a:p>
          <a:p>
            <a:r>
              <a:rPr lang="ru-RU" dirty="0" smtClean="0"/>
              <a:t>МКОУ Залесовская ООШ</a:t>
            </a:r>
          </a:p>
          <a:p>
            <a:r>
              <a:rPr lang="ru-RU" dirty="0" smtClean="0"/>
              <a:t>Телятникова Ульяна</a:t>
            </a:r>
          </a:p>
          <a:p>
            <a:r>
              <a:rPr lang="ru-RU" dirty="0" smtClean="0"/>
              <a:t>Руководитель: </a:t>
            </a:r>
            <a:r>
              <a:rPr lang="ru-RU" dirty="0" smtClean="0"/>
              <a:t>Прахт А.А.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 и баба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P10507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 и сестра Юля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P10501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 и Настя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P10403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Содержимое 7" descr="P10405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 и подруга Лера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P10406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P10405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5457" y="1935163"/>
            <a:ext cx="3293085" cy="438943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Я и брат</a:t>
            </a:r>
            <a:br>
              <a:rPr lang="ru-RU" dirty="0" smtClean="0"/>
            </a:br>
            <a:r>
              <a:rPr lang="ru-RU" dirty="0" smtClean="0"/>
              <a:t>Серёжа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P10406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 и Аня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P10905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 и папа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P10501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 и папа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Содержимое 7" descr="P10501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 и т.Валя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P10400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357298"/>
            <a:ext cx="5852583" cy="4389437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 и баба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P10403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 и баба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P10402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 и друг Андрей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P10806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 и племянник Егор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P10905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Папа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P10505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P10400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P10905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928670"/>
            <a:ext cx="3293085" cy="4389437"/>
          </a:xfrm>
        </p:spPr>
      </p:pic>
      <p:pic>
        <p:nvPicPr>
          <p:cNvPr id="5" name="Рисунок 4" descr="P10603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1714488"/>
            <a:ext cx="4286248" cy="32146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Я и моя крёстная мама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P10401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 и мама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P10400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 и брат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P10402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Бабушка </a:t>
            </a:r>
            <a:r>
              <a:rPr lang="ru-RU" dirty="0" err="1" smtClean="0"/>
              <a:t>Лина</a:t>
            </a:r>
            <a:r>
              <a:rPr lang="ru-RU" dirty="0" smtClean="0"/>
              <a:t> и дедушка Илья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P10402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Моя бабушка Надя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P10403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 и баба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P10406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272</TotalTime>
  <Words>92</Words>
  <Application>Microsoft Office PowerPoint</Application>
  <PresentationFormat>Экран (4:3)</PresentationFormat>
  <Paragraphs>30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Я и моя семья.</vt:lpstr>
      <vt:lpstr>Я и т.Валя </vt:lpstr>
      <vt:lpstr> </vt:lpstr>
      <vt:lpstr>Я и моя крёстная мама </vt:lpstr>
      <vt:lpstr>Я и мама </vt:lpstr>
      <vt:lpstr>Я и брат </vt:lpstr>
      <vt:lpstr>Бабушка Лина и дедушка Илья </vt:lpstr>
      <vt:lpstr>Моя бабушка Надя </vt:lpstr>
      <vt:lpstr>Я и баба </vt:lpstr>
      <vt:lpstr>Я и баба </vt:lpstr>
      <vt:lpstr>Я и сестра Юля </vt:lpstr>
      <vt:lpstr>Я и Настя </vt:lpstr>
      <vt:lpstr>я </vt:lpstr>
      <vt:lpstr>Я и подруга Лера </vt:lpstr>
      <vt:lpstr>Я </vt:lpstr>
      <vt:lpstr>Я и брат Серёжа </vt:lpstr>
      <vt:lpstr>Я и Аня </vt:lpstr>
      <vt:lpstr>Я и папа </vt:lpstr>
      <vt:lpstr>Я и папа </vt:lpstr>
      <vt:lpstr>Я и баба </vt:lpstr>
      <vt:lpstr>Я и баба </vt:lpstr>
      <vt:lpstr>Я и друг Андрей </vt:lpstr>
      <vt:lpstr>Я и племянник Егор </vt:lpstr>
      <vt:lpstr>Папа </vt:lpstr>
      <vt:lpstr>Я 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школа</cp:lastModifiedBy>
  <cp:revision>32</cp:revision>
  <dcterms:modified xsi:type="dcterms:W3CDTF">2016-09-08T13:06:12Z</dcterms:modified>
</cp:coreProperties>
</file>